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1692"/>
  </p:normalViewPr>
  <p:slideViewPr>
    <p:cSldViewPr snapToGrid="0" snapToObjects="1">
      <p:cViewPr varScale="1">
        <p:scale>
          <a:sx n="104" d="100"/>
          <a:sy n="104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The blue commit builds on the green one</a:t>
            </a:r>
          </a:p>
          <a:p>
            <a:r>
              <a:rPr lang="en-US" dirty="0"/>
              <a:t>    - Your fuchsia commit builds on the green one</a:t>
            </a:r>
          </a:p>
          <a:p>
            <a:r>
              <a:rPr lang="en-US" dirty="0"/>
              <a:t>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8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3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70127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51663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D2AA7-CDBE-1644-835E-4509E9BF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add</a:t>
            </a:r>
            <a:r>
              <a:rPr lang="en-US" sz="1800" dirty="0">
                <a:latin typeface="Segoe Print" panose="02000800000000000000" pitchFamily="2" charset="0"/>
              </a:rPr>
              <a:t> changes to stage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31ACB-6D53-E544-A60F-1AA2AC18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9318" y="1253744"/>
            <a:ext cx="4192618" cy="3533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D9359-CB22-2D4D-B50C-1C92A5A8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99" y="1992129"/>
            <a:ext cx="1864134" cy="94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C27E4-6DC0-484C-8CD1-7B30CD92E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61" y="639067"/>
            <a:ext cx="1940677" cy="13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1B5D-3EEE-DA75-9B36-DFE8D728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5607</TotalTime>
  <Words>1802</Words>
  <Application>Microsoft Macintosh PowerPoint</Application>
  <PresentationFormat>On-screen Show (16:9)</PresentationFormat>
  <Paragraphs>234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3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419</cp:revision>
  <dcterms:created xsi:type="dcterms:W3CDTF">2020-09-29T11:59:10Z</dcterms:created>
  <dcterms:modified xsi:type="dcterms:W3CDTF">2022-11-14T20:24:53Z</dcterms:modified>
</cp:coreProperties>
</file>